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187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8016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9997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15009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74619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37016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1289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7345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80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977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925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9264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5605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8311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406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7240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58C0B-5B06-4936-91F1-B460D1F44196}" type="datetimeFigureOut">
              <a:rPr lang="en-IN" smtClean="0"/>
              <a:t>22-10-2020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A85CB3D2-4D7A-4A99-8750-E680C098A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949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742D-32C8-4CDB-9783-2EC87C1372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397000"/>
            <a:ext cx="7766936" cy="2653836"/>
          </a:xfrm>
        </p:spPr>
        <p:txBody>
          <a:bodyPr>
            <a:normAutofit/>
          </a:bodyPr>
          <a:lstStyle/>
          <a:p>
            <a:pPr algn="l"/>
            <a:r>
              <a:rPr lang="en-GB" b="1" dirty="0">
                <a:solidFill>
                  <a:schemeClr val="tx1"/>
                </a:solidFill>
              </a:rPr>
              <a:t>National Digital Health Mission Assistant In Action!</a:t>
            </a:r>
            <a:endParaRPr lang="en-IN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541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C9A2377-01EF-448D-B99F-36131D65AB7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363" y="93663"/>
            <a:ext cx="11857064" cy="6669087"/>
          </a:xfrm>
        </p:spPr>
      </p:pic>
    </p:spTree>
    <p:extLst>
      <p:ext uri="{BB962C8B-B14F-4D97-AF65-F5344CB8AC3E}">
        <p14:creationId xmlns:p14="http://schemas.microsoft.com/office/powerpoint/2010/main" val="132809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742D-32C8-4CDB-9783-2EC87C1372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10331" y="988627"/>
            <a:ext cx="7766936" cy="2653836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tx1"/>
                </a:solidFill>
              </a:rPr>
              <a:t>Thank You!</a:t>
            </a:r>
            <a:endParaRPr lang="en-IN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598654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642</TotalTime>
  <Words>11</Words>
  <Application>Microsoft Office PowerPoint</Application>
  <PresentationFormat>Widescreen</PresentationFormat>
  <Paragraphs>2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Trebuchet MS</vt:lpstr>
      <vt:lpstr>Wingdings 3</vt:lpstr>
      <vt:lpstr>Facet</vt:lpstr>
      <vt:lpstr>National Digital Health Mission Assistant In Action!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Chaitanya Kulkarni</dc:creator>
  <cp:lastModifiedBy>Chaitanya Kulkarni</cp:lastModifiedBy>
  <cp:revision>4</cp:revision>
  <dcterms:created xsi:type="dcterms:W3CDTF">2020-10-19T18:12:09Z</dcterms:created>
  <dcterms:modified xsi:type="dcterms:W3CDTF">2020-10-21T19:14:39Z</dcterms:modified>
</cp:coreProperties>
</file>

<file path=docProps/thumbnail.jpeg>
</file>